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57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71" r:id="rId17"/>
    <p:sldId id="272" r:id="rId18"/>
    <p:sldId id="273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18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7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9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4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4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C438-DE88-41D8-91CE-AAB5BA37661D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355D-2228-44A1-B3D8-53383B9F4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57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mailto:AskIT@morainepark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slide" Target="slide1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skIT@morainepark.edu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portal.offic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4814" y="542441"/>
            <a:ext cx="77026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Take a moment to understand the options for MFA at Moraine Park, and determine which meets your needs.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Microsoft Authenticator is an app that installs on your </a:t>
            </a:r>
            <a:r>
              <a:rPr lang="en-US" b="1" u="sng" dirty="0"/>
              <a:t>smart phone</a:t>
            </a:r>
            <a:r>
              <a:rPr lang="en-US" dirty="0"/>
              <a:t>.  This is our recommended method.  Once installed, approvals are very quick and easy.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use a </a:t>
            </a:r>
            <a:r>
              <a:rPr lang="en-US" b="1" u="sng" dirty="0"/>
              <a:t>cell phone </a:t>
            </a:r>
            <a:r>
              <a:rPr lang="en-US" dirty="0"/>
              <a:t>to receive a text message or a phone call to use as an authentication factor.  Selecting “text message” will deliver a code to your phone which needs to be entered to complete the authentication process.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Selecting “telephone call” requires the dialed number to be answered to complete the authentication process.  We would NOT recommend using “telephone call” as a method on a land line.</a:t>
            </a:r>
          </a:p>
          <a:p>
            <a:endParaRPr lang="en-US" dirty="0"/>
          </a:p>
          <a:p>
            <a:r>
              <a:rPr lang="en-US" dirty="0"/>
              <a:t>If you do not have a smart phone or cell phone, please contact us at </a:t>
            </a:r>
            <a:r>
              <a:rPr lang="en-US" dirty="0">
                <a:hlinkClick r:id="rId2"/>
              </a:rPr>
              <a:t>AskIT@morainepark.edu</a:t>
            </a:r>
            <a:r>
              <a:rPr lang="en-US" dirty="0"/>
              <a:t> and we will provide a process that will work for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2178" y="5784347"/>
            <a:ext cx="174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6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2538"/>
            <a:ext cx="9905998" cy="877068"/>
          </a:xfrm>
        </p:spPr>
        <p:txBody>
          <a:bodyPr/>
          <a:lstStyle/>
          <a:p>
            <a:r>
              <a:rPr lang="en-US" b="1" dirty="0"/>
              <a:t>Add phone via authenticator app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1413" y="1146875"/>
            <a:ext cx="7537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be sent a 6 digit code via text to confirm the phone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Enter the code as prompted and select </a:t>
            </a:r>
            <a:r>
              <a:rPr lang="en-US" b="1" dirty="0"/>
              <a:t>Next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It may take several minutes for you to get this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Select Done</a:t>
            </a:r>
          </a:p>
        </p:txBody>
      </p:sp>
      <p:pic>
        <p:nvPicPr>
          <p:cNvPr id="4" name="Picture 3" descr="security info phon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"/>
          <a:stretch/>
        </p:blipFill>
        <p:spPr>
          <a:xfrm>
            <a:off x="1944795" y="2581113"/>
            <a:ext cx="1790700" cy="3284995"/>
          </a:xfrm>
          <a:prstGeom prst="rect">
            <a:avLst/>
          </a:prstGeom>
        </p:spPr>
      </p:pic>
      <p:pic>
        <p:nvPicPr>
          <p:cNvPr id="5" name="Picture 4" descr="nex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>
          <a:xfrm>
            <a:off x="4738687" y="2581113"/>
            <a:ext cx="1800225" cy="3292745"/>
          </a:xfrm>
          <a:prstGeom prst="rect">
            <a:avLst/>
          </a:prstGeom>
        </p:spPr>
      </p:pic>
      <p:pic>
        <p:nvPicPr>
          <p:cNvPr id="6" name="Picture 5" descr="do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04" y="2581113"/>
            <a:ext cx="1819275" cy="3267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3261" y="5997844"/>
            <a:ext cx="200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3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60" y="596685"/>
            <a:ext cx="9905998" cy="929898"/>
          </a:xfrm>
        </p:spPr>
        <p:txBody>
          <a:bodyPr/>
          <a:lstStyle/>
          <a:p>
            <a:r>
              <a:rPr lang="en-US" b="1" dirty="0"/>
              <a:t>Add phone via authenticator app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911" y="2378989"/>
            <a:ext cx="6981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complete, you will be taken back to the Security Info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Verify that your phone number has been added to the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verify that Microsoft Authenticator – notification is selected as your “</a:t>
            </a:r>
            <a:r>
              <a:rPr lang="en-US" b="1" dirty="0"/>
              <a:t>Default sign-in method</a:t>
            </a:r>
            <a:r>
              <a:rPr lang="en-US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it is not, select the blue change link and select it from the drop-down menu</a:t>
            </a:r>
          </a:p>
        </p:txBody>
      </p:sp>
      <p:pic>
        <p:nvPicPr>
          <p:cNvPr id="4" name="Picture 3" descr="default signin metho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00" y="1691202"/>
            <a:ext cx="2019300" cy="375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7315" y="5904854"/>
            <a:ext cx="194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6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25041"/>
          </a:xfrm>
        </p:spPr>
        <p:txBody>
          <a:bodyPr/>
          <a:lstStyle/>
          <a:p>
            <a:r>
              <a:rPr lang="en-US" b="1" dirty="0"/>
              <a:t>Phone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0820" y="5633634"/>
            <a:ext cx="223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 to MFA Setup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6864" y="4218959"/>
            <a:ext cx="637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</a:t>
            </a:r>
            <a:r>
              <a:rPr lang="en-US" b="1" dirty="0"/>
              <a:t>I want to set up a different method</a:t>
            </a:r>
            <a:r>
              <a:rPr lang="en-US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“</a:t>
            </a:r>
            <a:r>
              <a:rPr lang="en-US" b="1" dirty="0"/>
              <a:t>Phone</a:t>
            </a:r>
            <a:r>
              <a:rPr lang="en-US" dirty="0"/>
              <a:t>” and “</a:t>
            </a:r>
            <a:r>
              <a:rPr lang="en-US" b="1" dirty="0"/>
              <a:t>Confirm</a:t>
            </a:r>
            <a:r>
              <a:rPr lang="en-US" dirty="0"/>
              <a:t>”, </a:t>
            </a:r>
            <a:r>
              <a:rPr lang="en-US" b="1" dirty="0"/>
              <a:t>Next</a:t>
            </a:r>
          </a:p>
        </p:txBody>
      </p:sp>
      <p:pic>
        <p:nvPicPr>
          <p:cNvPr id="6" name="Picture 5" descr="i want to set up a different metho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43" y="1862919"/>
            <a:ext cx="4400926" cy="2078215"/>
          </a:xfrm>
          <a:prstGeom prst="rect">
            <a:avLst/>
          </a:prstGeom>
        </p:spPr>
      </p:pic>
      <p:pic>
        <p:nvPicPr>
          <p:cNvPr id="7" name="Picture 6" descr="choose a different metho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00" y="1926293"/>
            <a:ext cx="3369227" cy="20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4892"/>
          </a:xfrm>
        </p:spPr>
        <p:txBody>
          <a:bodyPr/>
          <a:lstStyle/>
          <a:p>
            <a:r>
              <a:rPr lang="en-US" b="1" dirty="0"/>
              <a:t>Phone method</a:t>
            </a:r>
          </a:p>
        </p:txBody>
      </p:sp>
      <p:pic>
        <p:nvPicPr>
          <p:cNvPr id="3" name="Picture 2" descr="phone metho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61" y="1502875"/>
            <a:ext cx="4696316" cy="2969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2831" y="4771176"/>
            <a:ext cx="68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your cell phone number, select either “text” or “Call me”, </a:t>
            </a:r>
            <a:r>
              <a:rPr lang="en-US" b="1" dirty="0"/>
              <a:t>Next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5236" y="6020554"/>
            <a:ext cx="195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1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2464"/>
          </a:xfrm>
        </p:spPr>
        <p:txBody>
          <a:bodyPr/>
          <a:lstStyle/>
          <a:p>
            <a:r>
              <a:rPr lang="en-US" b="1" dirty="0"/>
              <a:t>Phone method</a:t>
            </a:r>
          </a:p>
        </p:txBody>
      </p:sp>
      <p:pic>
        <p:nvPicPr>
          <p:cNvPr id="3" name="Picture 2" descr="ph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83" y="2071546"/>
            <a:ext cx="6838950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4059" y="4424478"/>
            <a:ext cx="332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the 6 digit code, </a:t>
            </a:r>
            <a:r>
              <a:rPr lang="en-US" b="1" dirty="0"/>
              <a:t>Next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9847" y="5875699"/>
            <a:ext cx="21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8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9502"/>
          </a:xfrm>
        </p:spPr>
        <p:txBody>
          <a:bodyPr/>
          <a:lstStyle/>
          <a:p>
            <a:r>
              <a:rPr lang="en-US" b="1" dirty="0"/>
              <a:t>Phone method</a:t>
            </a:r>
          </a:p>
        </p:txBody>
      </p:sp>
      <p:pic>
        <p:nvPicPr>
          <p:cNvPr id="3" name="Picture 2" descr="SMS verifi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5" y="1695851"/>
            <a:ext cx="4605323" cy="1156148"/>
          </a:xfrm>
          <a:prstGeom prst="rect">
            <a:avLst/>
          </a:prstGeom>
        </p:spPr>
      </p:pic>
      <p:pic>
        <p:nvPicPr>
          <p:cNvPr id="4" name="Picture 3" descr="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3422209"/>
            <a:ext cx="5014409" cy="1796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9087" y="1812260"/>
            <a:ext cx="575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receive a message “SMS verified.  Your phone was registered successfully.”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</a:t>
            </a:r>
            <a:r>
              <a:rPr lang="en-US" b="1" dirty="0"/>
              <a:t>Next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5386" y="3902044"/>
            <a:ext cx="240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select </a:t>
            </a:r>
            <a:r>
              <a:rPr lang="en-US" b="1" dirty="0"/>
              <a:t>Done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1929" y="5721791"/>
            <a:ext cx="592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WARNING</a:t>
            </a:r>
            <a:r>
              <a:rPr lang="en-US" dirty="0"/>
              <a:t> ~ Please note that this phone will need to be available whenever you log in to approve the log 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6840" y="5803271"/>
            <a:ext cx="193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Click to Continue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Back to MFA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9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524" y="1123628"/>
            <a:ext cx="7563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CONGRATULATIONS</a:t>
            </a:r>
            <a:r>
              <a:rPr lang="en-US" dirty="0"/>
              <a:t>,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have set up MFA for your Moraine Park Technical College account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2365" y="5424407"/>
            <a:ext cx="237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Click for MFA Options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7255" y="2580468"/>
            <a:ext cx="747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any further questions please contact us at </a:t>
            </a:r>
            <a:r>
              <a:rPr lang="en-US" dirty="0">
                <a:hlinkClick r:id="rId3"/>
              </a:rPr>
              <a:t>AskIT@morainepark.edu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1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791828"/>
          </a:xfrm>
        </p:spPr>
        <p:txBody>
          <a:bodyPr/>
          <a:lstStyle/>
          <a:p>
            <a:r>
              <a:rPr lang="en-US" b="1" dirty="0"/>
              <a:t>MFA Setup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686" y="1194356"/>
            <a:ext cx="870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https://portal.office.com</a:t>
            </a:r>
            <a:r>
              <a:rPr lang="en-US" dirty="0"/>
              <a:t> to log into your staff or student email address, select </a:t>
            </a:r>
            <a:r>
              <a:rPr lang="en-US" b="1" dirty="0"/>
              <a:t>Next</a:t>
            </a:r>
          </a:p>
          <a:p>
            <a:r>
              <a:rPr lang="en-US" dirty="0"/>
              <a:t>Enter your password, select </a:t>
            </a:r>
            <a:r>
              <a:rPr lang="en-US" b="1" dirty="0"/>
              <a:t>Sign In</a:t>
            </a:r>
          </a:p>
        </p:txBody>
      </p:sp>
      <p:pic>
        <p:nvPicPr>
          <p:cNvPr id="5" name="Picture 4" descr="Enter pass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17" y="1901695"/>
            <a:ext cx="3711162" cy="4016886"/>
          </a:xfrm>
          <a:prstGeom prst="rect">
            <a:avLst/>
          </a:prstGeom>
        </p:spPr>
      </p:pic>
      <p:pic>
        <p:nvPicPr>
          <p:cNvPr id="6" name="Picture 5" descr="More information requir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20" y="1901695"/>
            <a:ext cx="3218460" cy="4016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8054" y="6040597"/>
            <a:ext cx="189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6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18214"/>
            <a:ext cx="9905998" cy="711518"/>
          </a:xfrm>
        </p:spPr>
        <p:txBody>
          <a:bodyPr>
            <a:normAutofit/>
          </a:bodyPr>
          <a:lstStyle/>
          <a:p>
            <a:r>
              <a:rPr lang="en-US" b="1" dirty="0"/>
              <a:t>MFA Setup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9800" y="1027819"/>
            <a:ext cx="678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then receive the message below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There are two methods to configure MFA on your account (Microsoft Authenticator App or Phone)</a:t>
            </a:r>
          </a:p>
        </p:txBody>
      </p:sp>
      <p:pic>
        <p:nvPicPr>
          <p:cNvPr id="4" name="Picture 3" descr="Microsoft Authentica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64" y="1951149"/>
            <a:ext cx="4648349" cy="2195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50" y="4599586"/>
            <a:ext cx="4976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which method you would like to set up first: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 action="ppaction://hlinksldjump"/>
              </a:rPr>
              <a:t>Microsoft Authenticator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 action="ppaction://hlinksldjump"/>
              </a:rPr>
              <a:t>Receive a text message or phone call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 action="ppaction://hlinksldjump"/>
              </a:rPr>
              <a:t>Click here when finished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18031"/>
          </a:xfrm>
        </p:spPr>
        <p:txBody>
          <a:bodyPr/>
          <a:lstStyle/>
          <a:p>
            <a:r>
              <a:rPr lang="en-US" b="1" dirty="0"/>
              <a:t>Microsoft Authenticator App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4995" y="5701077"/>
            <a:ext cx="227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 to MFA Setup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3999" y="1633759"/>
            <a:ext cx="6772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On Your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either </a:t>
            </a:r>
            <a:r>
              <a:rPr lang="en-US" b="1" dirty="0"/>
              <a:t>Play Store</a:t>
            </a:r>
            <a:r>
              <a:rPr lang="en-US" dirty="0"/>
              <a:t>          (Android) or </a:t>
            </a:r>
            <a:r>
              <a:rPr lang="en-US" b="1" dirty="0"/>
              <a:t>App Store</a:t>
            </a:r>
            <a:r>
              <a:rPr lang="en-US" dirty="0"/>
              <a:t>         (Apple)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“Microsoft Authenticator”, click to download and </a:t>
            </a:r>
            <a:r>
              <a:rPr lang="en-US" b="1" dirty="0"/>
              <a:t>Install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open the App on your phone….</a:t>
            </a:r>
          </a:p>
          <a:p>
            <a:endParaRPr lang="en-US" dirty="0"/>
          </a:p>
        </p:txBody>
      </p:sp>
      <p:pic>
        <p:nvPicPr>
          <p:cNvPr id="5" name="Picture 4" descr="NEXT Butt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77" y="1889059"/>
            <a:ext cx="406082" cy="389839"/>
          </a:xfrm>
          <a:prstGeom prst="rect">
            <a:avLst/>
          </a:prstGeom>
        </p:spPr>
      </p:pic>
      <p:pic>
        <p:nvPicPr>
          <p:cNvPr id="6" name="Picture 5" descr="NEX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2" y="1889059"/>
            <a:ext cx="406428" cy="389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4368" y="2880850"/>
            <a:ext cx="667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On Your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….then on your computer select </a:t>
            </a:r>
            <a:r>
              <a:rPr lang="en-US" b="1" dirty="0"/>
              <a:t>Next</a:t>
            </a:r>
          </a:p>
        </p:txBody>
      </p:sp>
      <p:pic>
        <p:nvPicPr>
          <p:cNvPr id="8" name="Picture 7" descr="Start by getting the ap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30" y="3527181"/>
            <a:ext cx="3754142" cy="1772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8981" y="5516411"/>
            <a:ext cx="646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thru all prompts on your Computer until you see the QR code</a:t>
            </a:r>
          </a:p>
        </p:txBody>
      </p:sp>
    </p:spTree>
    <p:extLst>
      <p:ext uri="{BB962C8B-B14F-4D97-AF65-F5344CB8AC3E}">
        <p14:creationId xmlns:p14="http://schemas.microsoft.com/office/powerpoint/2010/main" val="191789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467" y="259722"/>
            <a:ext cx="9905998" cy="1101794"/>
          </a:xfrm>
        </p:spPr>
        <p:txBody>
          <a:bodyPr/>
          <a:lstStyle/>
          <a:p>
            <a:r>
              <a:rPr lang="en-US" b="1" dirty="0"/>
              <a:t>Microsoft Authenticator App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602" y="1083391"/>
            <a:ext cx="81056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On Your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the “+” sign, in the upper right-hand corner of the Authenticator app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add a work or school account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your phone, select “</a:t>
            </a:r>
            <a:r>
              <a:rPr lang="en-US" b="1" dirty="0"/>
              <a:t>Scan a QR Code</a:t>
            </a:r>
            <a:r>
              <a:rPr lang="en-US" dirty="0"/>
              <a:t>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need to enable Authenticator to allow to use your camera at least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scan the code on your computer screen (image below of computer screen)</a:t>
            </a:r>
          </a:p>
        </p:txBody>
      </p:sp>
      <p:pic>
        <p:nvPicPr>
          <p:cNvPr id="4" name="Picture 3" descr="QR Co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42" y="4172868"/>
            <a:ext cx="1992671" cy="1329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164" y="5557845"/>
            <a:ext cx="74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then get a message on your phone that your account was added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4740" y="5927177"/>
            <a:ext cx="190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  <p:pic>
        <p:nvPicPr>
          <p:cNvPr id="7" name="Picture 6" descr="authenticator indicato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r="2765" b="7220"/>
          <a:stretch/>
        </p:blipFill>
        <p:spPr>
          <a:xfrm>
            <a:off x="8135691" y="1303989"/>
            <a:ext cx="2218098" cy="482021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8" name="Picture 7" descr="add a work or school accou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r="4831" b="14736"/>
          <a:stretch/>
        </p:blipFill>
        <p:spPr>
          <a:xfrm>
            <a:off x="4704697" y="1754232"/>
            <a:ext cx="1294263" cy="86190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9" name="Picture 8" descr="scan or QR Cod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5"/>
          <a:stretch/>
        </p:blipFill>
        <p:spPr>
          <a:xfrm>
            <a:off x="5126758" y="2894141"/>
            <a:ext cx="1174454" cy="66077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9614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4818"/>
          </a:xfrm>
        </p:spPr>
        <p:txBody>
          <a:bodyPr/>
          <a:lstStyle/>
          <a:p>
            <a:r>
              <a:rPr lang="en-US" b="1" dirty="0"/>
              <a:t>Microsoft authenticator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8609" y="1402597"/>
            <a:ext cx="88030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On Your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your computer screen select </a:t>
            </a:r>
            <a:r>
              <a:rPr lang="en-US" b="1" dirty="0"/>
              <a:t>Next</a:t>
            </a:r>
          </a:p>
          <a:p>
            <a:endParaRPr lang="en-US" dirty="0"/>
          </a:p>
          <a:p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On Your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select “Approve sign-in” on your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test message is sent and then you will need to enter your lock screen pin (This is the pin used to unlock your phone)</a:t>
            </a:r>
          </a:p>
          <a:p>
            <a:endParaRPr lang="en-US" dirty="0"/>
          </a:p>
          <a:p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On Your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Message on computer screen shows “Notification approved”, select </a:t>
            </a:r>
            <a:r>
              <a:rPr lang="en-US" b="1" dirty="0"/>
              <a:t>Next</a:t>
            </a:r>
            <a:r>
              <a:rPr lang="en-US" dirty="0"/>
              <a:t> on computer screen</a:t>
            </a:r>
          </a:p>
        </p:txBody>
      </p:sp>
      <p:pic>
        <p:nvPicPr>
          <p:cNvPr id="5" name="Picture 4" descr="computer screen mess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84" y="4434041"/>
            <a:ext cx="3670112" cy="1783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1525" y="5656881"/>
            <a:ext cx="189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9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4818"/>
          </a:xfrm>
        </p:spPr>
        <p:txBody>
          <a:bodyPr/>
          <a:lstStyle/>
          <a:p>
            <a:r>
              <a:rPr lang="en-US" b="1" dirty="0"/>
              <a:t>Microsoft Authenticator app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6101" y="1348353"/>
            <a:ext cx="779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On Your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your computer screen you will receive a “</a:t>
            </a:r>
            <a:r>
              <a:rPr lang="en-US" b="1" dirty="0"/>
              <a:t>Success</a:t>
            </a:r>
            <a:r>
              <a:rPr lang="en-US" dirty="0"/>
              <a:t>” message, click </a:t>
            </a:r>
            <a:r>
              <a:rPr lang="en-US" b="1" dirty="0"/>
              <a:t>Done</a:t>
            </a:r>
          </a:p>
        </p:txBody>
      </p:sp>
      <p:pic>
        <p:nvPicPr>
          <p:cNvPr id="4" name="Picture 3" descr="success mess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2729477" y="1994684"/>
            <a:ext cx="4622436" cy="2053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8095" y="4107051"/>
            <a:ext cx="884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WARNING</a:t>
            </a:r>
          </a:p>
          <a:p>
            <a:r>
              <a:rPr lang="en-US" dirty="0"/>
              <a:t>Please note that you will need this phone available whenever you log into approve the log in</a:t>
            </a:r>
          </a:p>
          <a:p>
            <a:r>
              <a:rPr lang="en-US" b="1" i="1" u="sng" dirty="0">
                <a:solidFill>
                  <a:schemeClr val="bg2"/>
                </a:solidFill>
              </a:rPr>
              <a:t>RECOMMENDATION</a:t>
            </a:r>
          </a:p>
          <a:p>
            <a:r>
              <a:rPr lang="en-US" dirty="0"/>
              <a:t>Your phone should be added as a backup authentication method.  </a:t>
            </a:r>
            <a:r>
              <a:rPr lang="en-US" dirty="0">
                <a:hlinkClick r:id="rId3" action="ppaction://hlinksldjump"/>
              </a:rPr>
              <a:t>Click here</a:t>
            </a:r>
            <a:r>
              <a:rPr lang="en-US" dirty="0"/>
              <a:t> for those steps</a:t>
            </a:r>
          </a:p>
        </p:txBody>
      </p:sp>
    </p:spTree>
    <p:extLst>
      <p:ext uri="{BB962C8B-B14F-4D97-AF65-F5344CB8AC3E}">
        <p14:creationId xmlns:p14="http://schemas.microsoft.com/office/powerpoint/2010/main" val="83503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03" y="333680"/>
            <a:ext cx="9905998" cy="981035"/>
          </a:xfrm>
        </p:spPr>
        <p:txBody>
          <a:bodyPr/>
          <a:lstStyle/>
          <a:p>
            <a:r>
              <a:rPr lang="en-US" b="1" dirty="0"/>
              <a:t>Add phone via authenticator app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314715"/>
            <a:ext cx="7028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Microsoft Authenticator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your </a:t>
            </a:r>
            <a:r>
              <a:rPr lang="en-US" b="1" dirty="0"/>
              <a:t>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b="1" dirty="0"/>
              <a:t>Update security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**This will open a browser and may ask you to authenticate into the O365 environment**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5458" y="4479011"/>
            <a:ext cx="729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signed in your will be presented with the </a:t>
            </a:r>
            <a:r>
              <a:rPr lang="en-US" b="1" dirty="0"/>
              <a:t>Security Info </a:t>
            </a:r>
            <a:r>
              <a:rPr lang="en-US" dirty="0"/>
              <a:t>page.  This is your MFA security profile.  There will be a list of methods which will include your newly added “Microsoft Authenticator” method.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</a:t>
            </a:r>
            <a:r>
              <a:rPr lang="en-US" b="1" dirty="0"/>
              <a:t>Add Method </a:t>
            </a:r>
            <a:r>
              <a:rPr lang="en-US" dirty="0"/>
              <a:t>or </a:t>
            </a:r>
            <a:r>
              <a:rPr lang="en-US" b="1" dirty="0"/>
              <a:t>Add Sign-in Method</a:t>
            </a:r>
          </a:p>
        </p:txBody>
      </p:sp>
      <p:pic>
        <p:nvPicPr>
          <p:cNvPr id="6" name="Picture 5" descr="security inf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0"/>
          <a:stretch/>
        </p:blipFill>
        <p:spPr>
          <a:xfrm>
            <a:off x="1764733" y="3673031"/>
            <a:ext cx="1990725" cy="2579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9791" y="6067586"/>
            <a:ext cx="172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Click to Continue</a:t>
            </a:r>
            <a:endParaRPr lang="en-US" dirty="0"/>
          </a:p>
        </p:txBody>
      </p:sp>
      <p:pic>
        <p:nvPicPr>
          <p:cNvPr id="8" name="Picture 7" descr="update security inf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30" y="1239099"/>
            <a:ext cx="18002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58" y="353188"/>
            <a:ext cx="9905998" cy="1055299"/>
          </a:xfrm>
        </p:spPr>
        <p:txBody>
          <a:bodyPr/>
          <a:lstStyle/>
          <a:p>
            <a:r>
              <a:rPr lang="en-US" b="1" dirty="0"/>
              <a:t>Add phone via authenticator app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5844" y="1354108"/>
            <a:ext cx="614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pop-up window will appear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Choose </a:t>
            </a:r>
            <a:r>
              <a:rPr lang="en-US" b="1" dirty="0"/>
              <a:t>Phone</a:t>
            </a:r>
            <a:r>
              <a:rPr lang="en-US" dirty="0"/>
              <a:t> from the drop-down menu and select </a:t>
            </a:r>
            <a:r>
              <a:rPr lang="en-US" b="1" dirty="0"/>
              <a:t>Add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9335" y="4866468"/>
            <a:ext cx="535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your 10-digit phone number and select </a:t>
            </a:r>
            <a:r>
              <a:rPr lang="en-US" b="1" dirty="0"/>
              <a:t>Next</a:t>
            </a:r>
          </a:p>
        </p:txBody>
      </p:sp>
      <p:pic>
        <p:nvPicPr>
          <p:cNvPr id="5" name="Picture 4" descr="add a metho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5" y="1208868"/>
            <a:ext cx="1864607" cy="3278657"/>
          </a:xfrm>
          <a:prstGeom prst="rect">
            <a:avLst/>
          </a:prstGeom>
        </p:spPr>
      </p:pic>
      <p:pic>
        <p:nvPicPr>
          <p:cNvPr id="6" name="Picture 5" descr="pho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7" y="2944678"/>
            <a:ext cx="1983853" cy="353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5066" y="5935851"/>
            <a:ext cx="186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67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40C86EC831A4592C98B0E193B46DD" ma:contentTypeVersion="2" ma:contentTypeDescription="Create a new document." ma:contentTypeScope="" ma:versionID="07e04aac2225bc6f4b14875bea2ac31e">
  <xsd:schema xmlns:xsd="http://www.w3.org/2001/XMLSchema" xmlns:xs="http://www.w3.org/2001/XMLSchema" xmlns:p="http://schemas.microsoft.com/office/2006/metadata/properties" xmlns:ns2="51369693-5c47-4dc5-9e01-1a449ed47e67" targetNamespace="http://schemas.microsoft.com/office/2006/metadata/properties" ma:root="true" ma:fieldsID="6907a3dba2205c93d7875c89e8274d73" ns2:_="">
    <xsd:import namespace="51369693-5c47-4dc5-9e01-1a449ed47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9693-5c47-4dc5-9e01-1a449ed47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D0FC9C-6F39-4B49-A5AD-FAD074C3E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0DCDE-7541-4D83-A247-45AC8F315EEC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1369693-5c47-4dc5-9e01-1a449ed47e6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8F4EA1-90DF-4F7A-AAD2-E3BB1B84E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9693-5c47-4dc5-9e01-1a449ed47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433</TotalTime>
  <Words>898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Tw Cen MT</vt:lpstr>
      <vt:lpstr>Circuit</vt:lpstr>
      <vt:lpstr>PowerPoint Presentation</vt:lpstr>
      <vt:lpstr>MFA Setup</vt:lpstr>
      <vt:lpstr>MFA Setup</vt:lpstr>
      <vt:lpstr>Microsoft Authenticator App</vt:lpstr>
      <vt:lpstr>Microsoft Authenticator App</vt:lpstr>
      <vt:lpstr>Microsoft authenticator app</vt:lpstr>
      <vt:lpstr>Microsoft Authenticator app</vt:lpstr>
      <vt:lpstr>Add phone via authenticator app</vt:lpstr>
      <vt:lpstr>Add phone via authenticator app</vt:lpstr>
      <vt:lpstr>Add phone via authenticator app</vt:lpstr>
      <vt:lpstr>Add phone via authenticator app</vt:lpstr>
      <vt:lpstr>Phone method</vt:lpstr>
      <vt:lpstr>Phone method</vt:lpstr>
      <vt:lpstr>Phone method</vt:lpstr>
      <vt:lpstr>Phone method</vt:lpstr>
      <vt:lpstr>PowerPoint Presentation</vt:lpstr>
    </vt:vector>
  </TitlesOfParts>
  <Company>Moraine Park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Step-by-Step Process to set up MFA (Multifactor Authentication Protection) for Students</dc:title>
  <dc:creator>Karolyn Hannam</dc:creator>
  <cp:lastModifiedBy>Debbie Ritger</cp:lastModifiedBy>
  <cp:revision>54</cp:revision>
  <dcterms:created xsi:type="dcterms:W3CDTF">2022-04-27T16:04:12Z</dcterms:created>
  <dcterms:modified xsi:type="dcterms:W3CDTF">2022-08-04T19:08:02Z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-144760771</vt:i4>
  </property>
  <property fmtid="{D5CDD505-2E9C-101B-9397-08002B2CF9AE}" pid="3" name="_NewReviewCycle">
    <vt:lpwstr/>
  </property>
  <property fmtid="{D5CDD505-2E9C-101B-9397-08002B2CF9AE}" pid="4" name="_EmailSubject">
    <vt:lpwstr>Page updates to MFA help page</vt:lpwstr>
  </property>
  <property fmtid="{D5CDD505-2E9C-101B-9397-08002B2CF9AE}" pid="5" name="_AuthorEmail">
    <vt:lpwstr>lplamann@morainepark.edu</vt:lpwstr>
  </property>
  <property fmtid="{D5CDD505-2E9C-101B-9397-08002B2CF9AE}" pid="6" name="_AuthorEmailDisplayName">
    <vt:lpwstr>Larry Plamann</vt:lpwstr>
  </property>
  <property fmtid="{D5CDD505-2E9C-101B-9397-08002B2CF9AE}" pid="7" name="_PreviousAdHocReviewCycleID">
    <vt:i4>304063322</vt:i4>
  </property>
  <property fmtid="{D5CDD505-2E9C-101B-9397-08002B2CF9AE}" pid="8" name="ContentTypeId">
    <vt:lpwstr>0x01010076640C86EC831A4592C98B0E193B46DD</vt:lpwstr>
  </property>
</Properties>
</file>